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9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604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307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7329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33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2724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7878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0909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475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5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542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98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22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708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700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833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79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  <p:sldLayoutId id="2147483921" r:id="rId12"/>
    <p:sldLayoutId id="2147483922" r:id="rId13"/>
    <p:sldLayoutId id="2147483923" r:id="rId14"/>
    <p:sldLayoutId id="2147483924" r:id="rId15"/>
    <p:sldLayoutId id="214748392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Chartering a Club at ASU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Los Angeles Valley College</a:t>
            </a:r>
          </a:p>
          <a:p>
            <a:r>
              <a:t>Associated Student Union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04943B-7640-4099-AA6D-9008D544A2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0244" y="5811533"/>
            <a:ext cx="2011814" cy="88609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dirty="0"/>
              <a:t>Starter Funds (Tier 1 Only) – </a:t>
            </a:r>
            <a:br>
              <a:rPr lang="en-US" dirty="0"/>
            </a:br>
            <a:r>
              <a:rPr dirty="0"/>
              <a:t>Fall 2025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/>
          </a:p>
          <a:p>
            <a:pPr>
              <a:defRPr sz="2000"/>
            </a:pPr>
            <a:r>
              <a:t>ASU provides starter funds if both charter submission &amp; ICC meeting attendance match deadlines:</a:t>
            </a:r>
          </a:p>
          <a:p>
            <a:pPr>
              <a:defRPr sz="2000"/>
            </a:pPr>
            <a:r>
              <a:t>$300 → Submit by Thu 9/18/2025 @ 1 PM | ICC Rep attends 9/25/2025 ICC</a:t>
            </a:r>
          </a:p>
          <a:p>
            <a:pPr>
              <a:defRPr sz="2000"/>
            </a:pPr>
            <a:r>
              <a:t>$200 → Submit by Thu 10/09/2025 @ 1 PM | ICC Rep attends 10/16/2025 ICC</a:t>
            </a:r>
          </a:p>
          <a:p>
            <a:pPr>
              <a:defRPr sz="2000"/>
            </a:pPr>
            <a:r>
              <a:t>$150 → Submit by Thu 10/23/2025 @ 1 PM | ICC Rep attends 10/30/2025 ICC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Important Notes for Starter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pPr marL="0" indent="0">
              <a:buNone/>
              <a:defRPr sz="2000"/>
            </a:pPr>
            <a:r>
              <a:rPr dirty="0"/>
              <a:t>• ICC Rep must be available Thursdays 1–3 PM to attend ICC meetings</a:t>
            </a:r>
          </a:p>
          <a:p>
            <a:pPr marL="0" indent="0">
              <a:buNone/>
              <a:defRPr sz="2000"/>
            </a:pPr>
            <a:r>
              <a:rPr dirty="0"/>
              <a:t>• Missing the corresponding ICC meeting disqualifies the club from starter funds</a:t>
            </a:r>
            <a:r>
              <a:rPr lang="en-US" dirty="0"/>
              <a:t>.</a:t>
            </a:r>
            <a:endParaRPr dirty="0"/>
          </a:p>
          <a:p>
            <a:pPr marL="0" indent="0">
              <a:buNone/>
              <a:defRPr sz="2000"/>
            </a:pPr>
            <a:r>
              <a:rPr dirty="0"/>
              <a:t>• Starter funds are only for Tier 1 clubs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Key Deadline – Last Day to Charter (Fall 2025)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pPr marL="0" indent="0">
              <a:buNone/>
              <a:defRPr sz="2000"/>
            </a:pPr>
            <a:r>
              <a:rPr dirty="0"/>
              <a:t>Last day to charter a club:</a:t>
            </a:r>
          </a:p>
          <a:p>
            <a:pPr marL="0" indent="0">
              <a:buNone/>
              <a:defRPr sz="2000"/>
            </a:pPr>
            <a:r>
              <a:rPr dirty="0"/>
              <a:t>• Thursday, October 23, 2025</a:t>
            </a:r>
          </a:p>
          <a:p>
            <a:pPr marL="0" indent="0">
              <a:buNone/>
              <a:defRPr sz="2000"/>
            </a:pPr>
            <a:r>
              <a:rPr dirty="0"/>
              <a:t>Submit complete charter application and be prepared for ICC review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Step 5: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000"/>
            </a:pPr>
            <a:r>
              <a:t>Recognition as an official ASU student club</a:t>
            </a:r>
          </a:p>
          <a:p>
            <a:pPr>
              <a:defRPr sz="2000"/>
            </a:pPr>
            <a:r>
              <a:t>Ability to reserve campus spaces</a:t>
            </a:r>
          </a:p>
          <a:p>
            <a:pPr>
              <a:defRPr sz="2000"/>
            </a:pPr>
            <a:r>
              <a:t>Funding opportunities (Tier 1)</a:t>
            </a:r>
          </a:p>
          <a:p>
            <a:pPr>
              <a:defRPr sz="2000"/>
            </a:pPr>
            <a:r>
              <a:t>Marketing &amp; promotion through ASU channels</a:t>
            </a:r>
          </a:p>
          <a:p>
            <a:pPr>
              <a:defRPr sz="2000"/>
            </a:pPr>
            <a:r>
              <a:t>Networking with other clubs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Staying Active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pPr>
              <a:defRPr sz="2000"/>
            </a:pPr>
            <a:r>
              <a:rPr dirty="0"/>
              <a:t>Attend ICC meetings (</a:t>
            </a:r>
            <a:r>
              <a:rPr lang="en-US" dirty="0"/>
              <a:t>twice a </a:t>
            </a:r>
            <a:r>
              <a:rPr dirty="0"/>
              <a:t>month)</a:t>
            </a:r>
            <a:endParaRPr lang="en-US" dirty="0"/>
          </a:p>
          <a:p>
            <a:pPr>
              <a:defRPr sz="2000"/>
            </a:pPr>
            <a:r>
              <a:rPr lang="en-US" dirty="0"/>
              <a:t>Attend Club Days (monthly)</a:t>
            </a:r>
            <a:endParaRPr dirty="0"/>
          </a:p>
          <a:p>
            <a:pPr>
              <a:defRPr sz="2000"/>
            </a:pPr>
            <a:r>
              <a:rPr dirty="0"/>
              <a:t>Maintain accurate rosters</a:t>
            </a:r>
          </a:p>
          <a:p>
            <a:pPr>
              <a:defRPr sz="2000"/>
            </a:pPr>
            <a:r>
              <a:rPr dirty="0"/>
              <a:t>Renew charter each semester</a:t>
            </a:r>
          </a:p>
          <a:p>
            <a:pPr>
              <a:defRPr sz="2000"/>
            </a:pPr>
            <a:r>
              <a:rPr dirty="0"/>
              <a:t>Stay in compliance with ASU policies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Resources &amp;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pPr>
              <a:defRPr sz="2000"/>
            </a:pPr>
            <a:r>
              <a:rPr lang="en-US" dirty="0"/>
              <a:t>ASU Office: Student Union 2nd Floor</a:t>
            </a:r>
          </a:p>
          <a:p>
            <a:pPr>
              <a:defRPr sz="2000"/>
            </a:pPr>
            <a:r>
              <a:rPr lang="en-US" dirty="0"/>
              <a:t>Advisor: Raquel Sanchez, Student Engagement Coordinator</a:t>
            </a:r>
          </a:p>
          <a:p>
            <a:pPr lvl="1">
              <a:defRPr sz="2000"/>
            </a:pPr>
            <a:r>
              <a:rPr lang="en-US" dirty="0"/>
              <a:t>Email: sancher@lavc.edu</a:t>
            </a:r>
          </a:p>
          <a:p>
            <a:pPr>
              <a:defRPr sz="2000"/>
            </a:pPr>
            <a:r>
              <a:rPr lang="en-US" dirty="0"/>
              <a:t>ASU Vice President: </a:t>
            </a:r>
            <a:r>
              <a:rPr lang="en-US" dirty="0" err="1"/>
              <a:t>WuDi</a:t>
            </a:r>
            <a:r>
              <a:rPr lang="en-US" dirty="0"/>
              <a:t> Davis</a:t>
            </a:r>
          </a:p>
          <a:p>
            <a:pPr lvl="1">
              <a:defRPr sz="2000"/>
            </a:pPr>
            <a:r>
              <a:rPr lang="en-US" dirty="0"/>
              <a:t>Email: asuvp@lavc.edu</a:t>
            </a:r>
          </a:p>
          <a:p>
            <a:pPr>
              <a:defRPr sz="2000"/>
            </a:pPr>
            <a:r>
              <a:rPr lang="en-US" dirty="0"/>
              <a:t>Instagram: @LAVCASU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Why Start a Club?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000"/>
            </a:pPr>
            <a:r>
              <a:t>Build community with students who share your interests</a:t>
            </a:r>
          </a:p>
          <a:p>
            <a:pPr>
              <a:defRPr sz="2000"/>
            </a:pPr>
            <a:r>
              <a:t>Host events, projects, and activities</a:t>
            </a:r>
          </a:p>
          <a:p>
            <a:pPr>
              <a:defRPr sz="2000"/>
            </a:pPr>
            <a:r>
              <a:t>Access ASU resources &amp; funding (for Tier 1 clubs)</a:t>
            </a:r>
          </a:p>
          <a:p>
            <a:pPr>
              <a:defRPr sz="2000"/>
            </a:pPr>
            <a:r>
              <a:t>Develop leadership and teamwork skills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Requirements (Overview)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000"/>
            </a:pPr>
            <a:r>
              <a:t>Clubs must meet Tier 1 or Tier 2 criteria (see next slide)</a:t>
            </a:r>
          </a:p>
          <a:p>
            <a:pPr>
              <a:defRPr sz="2000"/>
            </a:pPr>
            <a:r>
              <a:t>All officers/members who join must pay the ASO fee for the term</a:t>
            </a:r>
          </a:p>
          <a:p>
            <a:pPr>
              <a:defRPr sz="2000"/>
            </a:pPr>
            <a:r>
              <a:t>Members must be enrolled in at least 1 LAVC unit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Tier System (Fall 2025)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dirty="0"/>
          </a:p>
          <a:p>
            <a:pPr marL="0" indent="0">
              <a:buNone/>
              <a:defRPr sz="2000"/>
            </a:pPr>
            <a:r>
              <a:rPr b="1" dirty="0"/>
              <a:t>Tier 1 (ASU Funding Eligible):</a:t>
            </a:r>
          </a:p>
          <a:p>
            <a:pPr marL="0" indent="0">
              <a:buNone/>
              <a:defRPr sz="2000"/>
            </a:pPr>
            <a:r>
              <a:rPr dirty="0"/>
              <a:t>• 10 members total (5 officers + 5 members)</a:t>
            </a:r>
          </a:p>
          <a:p>
            <a:pPr marL="0" indent="0">
              <a:buNone/>
              <a:defRPr sz="2000"/>
            </a:pPr>
            <a:r>
              <a:rPr dirty="0"/>
              <a:t>• All members must pay the $10 ASO fee</a:t>
            </a:r>
          </a:p>
          <a:p>
            <a:pPr marL="0" indent="0">
              <a:buNone/>
              <a:defRPr sz="2000"/>
            </a:pPr>
            <a:r>
              <a:rPr dirty="0"/>
              <a:t>• Eligible for starter funds (see deadlines)</a:t>
            </a:r>
          </a:p>
          <a:p>
            <a:pPr marL="0" indent="0">
              <a:buNone/>
              <a:defRPr sz="2000"/>
            </a:pPr>
            <a:endParaRPr lang="en-US" b="1" dirty="0"/>
          </a:p>
          <a:p>
            <a:pPr marL="0" indent="0">
              <a:buNone/>
              <a:defRPr sz="2000"/>
            </a:pPr>
            <a:r>
              <a:rPr b="1" dirty="0"/>
              <a:t>Tier 2 (No ASU Funding):</a:t>
            </a:r>
          </a:p>
          <a:p>
            <a:pPr marL="0" indent="0">
              <a:buNone/>
              <a:defRPr sz="2000"/>
            </a:pPr>
            <a:r>
              <a:rPr dirty="0"/>
              <a:t>• Five paid officers only (President, VP, Secretary, Treasurer, ICC Rep)</a:t>
            </a:r>
          </a:p>
          <a:p>
            <a:pPr marL="0" indent="0">
              <a:buNone/>
              <a:defRPr sz="2000"/>
            </a:pPr>
            <a:r>
              <a:rPr dirty="0"/>
              <a:t>• May charter as recognized club but cannot access ASU funding or starter funds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Step 1: Officer &amp; Member Registration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  <a:p>
            <a:pPr>
              <a:defRPr sz="2000"/>
            </a:pPr>
            <a:r>
              <a:t>Every officer and member completes the Club Sign-Up Form</a:t>
            </a:r>
          </a:p>
          <a:p>
            <a:pPr>
              <a:defRPr sz="2000"/>
            </a:pPr>
            <a:r>
              <a:t>Upload proof of ASO fee (receipt or portal screenshot with name + SID#)</a:t>
            </a:r>
          </a:p>
          <a:p>
            <a:pPr>
              <a:defRPr sz="2000"/>
            </a:pPr>
            <a:r>
              <a:t>Officers select official role (President, VP, Treasurer, Secretary, ICC Rep)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Step 2: Advisor &amp; Officers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pPr marL="0" indent="0">
              <a:buNone/>
              <a:defRPr sz="2000"/>
            </a:pPr>
            <a:r>
              <a:rPr b="1" dirty="0"/>
              <a:t>To charter, a club must have:</a:t>
            </a:r>
          </a:p>
          <a:p>
            <a:pPr marL="0" indent="0">
              <a:buNone/>
              <a:defRPr sz="2000"/>
            </a:pPr>
            <a:r>
              <a:rPr dirty="0"/>
              <a:t>• A Club Advisor (current LAVC faculty or staff member)</a:t>
            </a:r>
          </a:p>
          <a:p>
            <a:pPr marL="0" indent="0">
              <a:buNone/>
              <a:defRPr sz="2000"/>
            </a:pPr>
            <a:r>
              <a:rPr dirty="0"/>
              <a:t>• Club Officers (minimum: President, Vice President, Treasurer, Secretary, ICC Rep)</a:t>
            </a:r>
          </a:p>
          <a:p>
            <a:pPr marL="0" indent="0">
              <a:buNone/>
              <a:defRPr sz="2000"/>
            </a:pPr>
            <a:r>
              <a:rPr dirty="0"/>
              <a:t>Advisor supports the club, ensures policies are followed, and signs official documents</a:t>
            </a:r>
            <a:r>
              <a:rPr lang="en-US" dirty="0"/>
              <a:t>.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Step 3: Charter Application Documents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dirty="0"/>
          </a:p>
          <a:p>
            <a:pPr marL="0" indent="0">
              <a:buNone/>
              <a:defRPr sz="2000"/>
            </a:pPr>
            <a:r>
              <a:rPr lang="en-US" b="1" dirty="0"/>
              <a:t>Your Charter Application must include:</a:t>
            </a:r>
          </a:p>
          <a:p>
            <a:pPr marL="0" indent="0">
              <a:buNone/>
              <a:defRPr sz="2000"/>
            </a:pPr>
            <a:r>
              <a:rPr lang="en-US" dirty="0"/>
              <a:t>• Club Constitution</a:t>
            </a:r>
          </a:p>
          <a:p>
            <a:pPr marL="0" indent="0">
              <a:buNone/>
              <a:defRPr sz="2000"/>
            </a:pPr>
            <a:r>
              <a:rPr lang="en-US" dirty="0"/>
              <a:t>• Club Advisor Acknowledgement Form</a:t>
            </a:r>
          </a:p>
          <a:p>
            <a:pPr marL="0" indent="0">
              <a:buNone/>
              <a:defRPr sz="2000"/>
            </a:pPr>
            <a:r>
              <a:rPr lang="en-US" dirty="0"/>
              <a:t>• Club Business Card</a:t>
            </a:r>
          </a:p>
          <a:p>
            <a:pPr marL="0" indent="0">
              <a:buNone/>
              <a:defRPr sz="2000"/>
            </a:pPr>
            <a:r>
              <a:rPr lang="en-US" b="1" dirty="0"/>
              <a:t>Business Card Details:</a:t>
            </a:r>
          </a:p>
          <a:p>
            <a:pPr marL="0" indent="0">
              <a:buNone/>
              <a:defRPr sz="2000"/>
            </a:pPr>
            <a:r>
              <a:rPr lang="en-US" dirty="0"/>
              <a:t>• Used to open a club account with the Business Office</a:t>
            </a:r>
          </a:p>
          <a:p>
            <a:pPr marL="0" indent="0">
              <a:buNone/>
              <a:defRPr sz="2000"/>
            </a:pPr>
            <a:r>
              <a:rPr lang="en-US" dirty="0"/>
              <a:t>• Requires signatures of Advisor, President, Treasurer</a:t>
            </a:r>
          </a:p>
          <a:p>
            <a:pPr marL="0" indent="0">
              <a:buNone/>
              <a:defRPr sz="2000"/>
            </a:pPr>
            <a:r>
              <a:rPr lang="en-US" dirty="0"/>
              <a:t>• Final approval by the Dean of Student Life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Step 4: ICC Chartering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dirty="0"/>
          </a:p>
          <a:p>
            <a:pPr marL="0" indent="0">
              <a:buNone/>
              <a:defRPr sz="2000"/>
            </a:pPr>
            <a:r>
              <a:rPr b="1" dirty="0"/>
              <a:t>Before ICC agenda: Office of Student Life verifies:</a:t>
            </a:r>
          </a:p>
          <a:p>
            <a:pPr marL="0" indent="0">
              <a:buNone/>
              <a:defRPr sz="2000"/>
            </a:pPr>
            <a:r>
              <a:rPr dirty="0"/>
              <a:t>• All officers &amp; members have paid the semester ASO fee</a:t>
            </a:r>
          </a:p>
          <a:p>
            <a:pPr marL="0" indent="0">
              <a:buNone/>
              <a:defRPr sz="2000"/>
            </a:pPr>
            <a:r>
              <a:rPr dirty="0"/>
              <a:t>• All members enrolled in at least 1 unit at LAVC</a:t>
            </a:r>
          </a:p>
          <a:p>
            <a:pPr marL="0" indent="0">
              <a:buNone/>
              <a:defRPr sz="2000"/>
            </a:pPr>
            <a:endParaRPr lang="en-US" dirty="0"/>
          </a:p>
          <a:p>
            <a:pPr marL="0" indent="0">
              <a:buNone/>
              <a:defRPr sz="2000"/>
            </a:pPr>
            <a:r>
              <a:rPr b="1" dirty="0"/>
              <a:t>At ICC: </a:t>
            </a:r>
            <a:endParaRPr lang="en-US" b="1" dirty="0"/>
          </a:p>
          <a:p>
            <a:pPr>
              <a:defRPr sz="2000"/>
            </a:pPr>
            <a:r>
              <a:rPr b="1" dirty="0"/>
              <a:t>Clubs are chartered by ICC vote</a:t>
            </a:r>
          </a:p>
          <a:p>
            <a:pPr>
              <a:defRPr sz="2000"/>
            </a:pPr>
            <a:r>
              <a:rPr dirty="0"/>
              <a:t>Club representatives must be present for vote to occur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The ICC Representative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dirty="0"/>
          </a:p>
          <a:p>
            <a:pPr marL="0" indent="0">
              <a:buNone/>
              <a:defRPr sz="2000"/>
            </a:pPr>
            <a:r>
              <a:rPr b="1" dirty="0"/>
              <a:t>Each club appoints one ICC Representative</a:t>
            </a:r>
          </a:p>
          <a:p>
            <a:pPr marL="0" indent="0">
              <a:buNone/>
              <a:defRPr sz="2000"/>
            </a:pPr>
            <a:r>
              <a:rPr b="1" dirty="0"/>
              <a:t>Responsibilities:</a:t>
            </a:r>
          </a:p>
          <a:p>
            <a:pPr marL="0" indent="0">
              <a:buNone/>
              <a:defRPr sz="2000"/>
            </a:pPr>
            <a:r>
              <a:rPr dirty="0"/>
              <a:t>• Attend ICC meetings Thursdays 1–3 PM</a:t>
            </a:r>
          </a:p>
          <a:p>
            <a:pPr marL="0" indent="0">
              <a:buNone/>
              <a:defRPr sz="2000"/>
            </a:pPr>
            <a:r>
              <a:rPr dirty="0"/>
              <a:t>• Vote on behalf of the club</a:t>
            </a:r>
          </a:p>
          <a:p>
            <a:pPr marL="0" indent="0">
              <a:buNone/>
              <a:defRPr sz="2000"/>
            </a:pPr>
            <a:r>
              <a:rPr dirty="0"/>
              <a:t>• Report ICC updates back to the club</a:t>
            </a:r>
          </a:p>
          <a:p>
            <a:pPr marL="0" indent="0">
              <a:buNone/>
              <a:defRPr sz="2000"/>
            </a:pPr>
            <a:r>
              <a:rPr dirty="0"/>
              <a:t>• Share club activities with ICC</a:t>
            </a:r>
          </a:p>
          <a:p>
            <a:pPr marL="0" indent="0">
              <a:buNone/>
              <a:defRPr sz="2000"/>
            </a:pPr>
            <a:endParaRPr lang="en-US" dirty="0"/>
          </a:p>
          <a:p>
            <a:pPr marL="0" indent="0">
              <a:buNone/>
              <a:defRPr sz="2000"/>
            </a:pPr>
            <a:r>
              <a:rPr dirty="0"/>
              <a:t>Choose a responsible member who can reliably attend and report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9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E6F796FF-CA7F-4ABB-B208-F3C35F377B95}">
  <we:reference id="wa200005566" version="3.0.0.2" store="en-US" storeType="OMEX"/>
  <we:alternateReferences>
    <we:reference id="wa200005566" version="3.0.0.2" store="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879E37EEDFC648A17CEA3F589A886F" ma:contentTypeVersion="15" ma:contentTypeDescription="Create a new document." ma:contentTypeScope="" ma:versionID="a907ff971d528e1916eb1e39fae6fdfb">
  <xsd:schema xmlns:xsd="http://www.w3.org/2001/XMLSchema" xmlns:xs="http://www.w3.org/2001/XMLSchema" xmlns:p="http://schemas.microsoft.com/office/2006/metadata/properties" xmlns:ns2="1c7956f3-d3e3-4fed-83bf-a5238c287b28" xmlns:ns3="b0e90413-7f82-457b-b071-b657715bf8bf" targetNamespace="http://schemas.microsoft.com/office/2006/metadata/properties" ma:root="true" ma:fieldsID="954a738a842afd243ba3eed2cdbf2247" ns2:_="" ns3:_="">
    <xsd:import namespace="1c7956f3-d3e3-4fed-83bf-a5238c287b28"/>
    <xsd:import namespace="b0e90413-7f82-457b-b071-b657715bf8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7956f3-d3e3-4fed-83bf-a5238c287b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95000293-45bf-426b-8e27-45c3c0a1ed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e90413-7f82-457b-b071-b657715bf8bf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50b754bd-ca8a-4c93-bc09-eb0ee667b025}" ma:internalName="TaxCatchAll" ma:showField="CatchAllData" ma:web="b0e90413-7f82-457b-b071-b657715bf8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0e90413-7f82-457b-b071-b657715bf8bf"/>
    <lcf76f155ced4ddcb4097134ff3c332f xmlns="1c7956f3-d3e3-4fed-83bf-a5238c287b2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007AE04-C23D-441A-9046-B5C06725BA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7956f3-d3e3-4fed-83bf-a5238c287b28"/>
    <ds:schemaRef ds:uri="b0e90413-7f82-457b-b071-b657715bf8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A6AE04-BC55-49BB-98E6-61F8202641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471EB5-240E-41FD-BA3C-167D75BA48E2}">
  <ds:schemaRefs>
    <ds:schemaRef ds:uri="http://schemas.microsoft.com/office/2006/documentManagement/types"/>
    <ds:schemaRef ds:uri="b0e90413-7f82-457b-b071-b657715bf8bf"/>
    <ds:schemaRef ds:uri="http://schemas.microsoft.com/office/2006/metadata/properties"/>
    <ds:schemaRef ds:uri="http://purl.org/dc/elements/1.1/"/>
    <ds:schemaRef ds:uri="1c7956f3-d3e3-4fed-83bf-a5238c287b28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</TotalTime>
  <Words>688</Words>
  <Application>Microsoft Office PowerPoint</Application>
  <PresentationFormat>On-screen Show (4:3)</PresentationFormat>
  <Paragraphs>102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Wisp</vt:lpstr>
      <vt:lpstr>Chartering a Club at ASU</vt:lpstr>
      <vt:lpstr>Why Start a Club?</vt:lpstr>
      <vt:lpstr>Requirements (Overview)</vt:lpstr>
      <vt:lpstr>Tier System (Fall 2025)</vt:lpstr>
      <vt:lpstr>Step 1: Officer &amp; Member Registration</vt:lpstr>
      <vt:lpstr>Step 2: Advisor &amp; Officers</vt:lpstr>
      <vt:lpstr>Step 3: Charter Application Documents</vt:lpstr>
      <vt:lpstr>Step 4: ICC Chartering Process</vt:lpstr>
      <vt:lpstr>The ICC Representative</vt:lpstr>
      <vt:lpstr>Starter Funds (Tier 1 Only) –  Fall 2025</vt:lpstr>
      <vt:lpstr>Important Notes for Starter Funds</vt:lpstr>
      <vt:lpstr>Key Deadline – Last Day to Charter (Fall 2025)</vt:lpstr>
      <vt:lpstr>Step 5: Benefits</vt:lpstr>
      <vt:lpstr>Staying Active</vt:lpstr>
      <vt:lpstr>Resources &amp; Support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Chartering a Club at ASU</dc:title>
  <dc:subject/>
  <dc:creator>Sanchez, Raquel</dc:creator>
  <cp:keywords/>
  <dc:description>generated using python-pptx</dc:description>
  <cp:lastModifiedBy>Sanchez, Raquel</cp:lastModifiedBy>
  <cp:revision>3</cp:revision>
  <dcterms:created xsi:type="dcterms:W3CDTF">2013-01-27T09:14:16Z</dcterms:created>
  <dcterms:modified xsi:type="dcterms:W3CDTF">2025-09-04T02:54:52Z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0x01010061879E37EEDFC648A17CEA3F589A886F</vt:lpwstr>
  </property>
</Properties>
</file>